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EE8E-39F6-4B95-8C2C-98A780A9380A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81A6-64A7-4538-AF9D-84AABC380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8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EE8E-39F6-4B95-8C2C-98A780A9380A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81A6-64A7-4538-AF9D-84AABC380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1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EE8E-39F6-4B95-8C2C-98A780A9380A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81A6-64A7-4538-AF9D-84AABC380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3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EE8E-39F6-4B95-8C2C-98A780A9380A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81A6-64A7-4538-AF9D-84AABC380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9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EE8E-39F6-4B95-8C2C-98A780A9380A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81A6-64A7-4538-AF9D-84AABC380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6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EE8E-39F6-4B95-8C2C-98A780A9380A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81A6-64A7-4538-AF9D-84AABC380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EE8E-39F6-4B95-8C2C-98A780A9380A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81A6-64A7-4538-AF9D-84AABC380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4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EE8E-39F6-4B95-8C2C-98A780A9380A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81A6-64A7-4538-AF9D-84AABC380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8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EE8E-39F6-4B95-8C2C-98A780A9380A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81A6-64A7-4538-AF9D-84AABC380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1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EE8E-39F6-4B95-8C2C-98A780A9380A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81A6-64A7-4538-AF9D-84AABC380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5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EE8E-39F6-4B95-8C2C-98A780A9380A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81A6-64A7-4538-AF9D-84AABC380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8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9EE8E-39F6-4B95-8C2C-98A780A9380A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981A6-64A7-4538-AF9D-84AABC380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8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Chapter 11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0000"/>
                </a:solidFill>
              </a:rPr>
              <a:t>Rate Flexibility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8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your reading rate?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dirty="0" smtClean="0"/>
              <a:t>Your individual reading rate can be calculated if you know your total reading time and the total number of words read during that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3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fast should you read?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dirty="0" smtClean="0"/>
              <a:t>The average adult reading speed on relatively easy material is approximately 250 wpm at 70% comprehension.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5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do faster readers maintain a better reading rate?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Faster readers concentrate, are curious to learn, stay mentally alert, and are motivated to achieve.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36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are some techniques for faster reading?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reading, make predictions, anticipate organization, and activate schemata.  </a:t>
            </a:r>
            <a:endParaRPr lang="en-US" dirty="0"/>
          </a:p>
          <a:p>
            <a:r>
              <a:rPr lang="en-US" dirty="0" smtClean="0"/>
              <a:t>Using the pen as a pacer and setting a time.</a:t>
            </a:r>
          </a:p>
          <a:p>
            <a:r>
              <a:rPr lang="en-US" dirty="0" smtClean="0"/>
              <a:t>Stop regressing (your eyes were engaged but your mind was wondering)</a:t>
            </a:r>
          </a:p>
          <a:p>
            <a:r>
              <a:rPr lang="en-US" dirty="0" smtClean="0"/>
              <a:t>Expand fixations(when you eyes stop in order to read)</a:t>
            </a:r>
          </a:p>
          <a:p>
            <a:r>
              <a:rPr lang="en-US" dirty="0" smtClean="0"/>
              <a:t>Stop vocalizing (move lips while reading)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9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Skimming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Skimming is a technique of selective reading for main idea, involve processing material at 900 wpm and ask what is this about?</a:t>
            </a:r>
          </a:p>
          <a:p>
            <a:r>
              <a:rPr lang="en-US" sz="2400" dirty="0" smtClean="0"/>
              <a:t>Read title and subheadings, italics and bold print to get an idea.</a:t>
            </a:r>
          </a:p>
          <a:p>
            <a:r>
              <a:rPr lang="en-US" sz="2400" dirty="0" smtClean="0"/>
              <a:t>Look for certain organizational patterns and understanding functions.</a:t>
            </a:r>
          </a:p>
          <a:p>
            <a:r>
              <a:rPr lang="en-US" sz="2400" dirty="0" smtClean="0"/>
              <a:t>Try to grasp the main ideas and supporting details.</a:t>
            </a:r>
          </a:p>
          <a:p>
            <a:r>
              <a:rPr lang="en-US" sz="2400" dirty="0" smtClean="0"/>
              <a:t>Skip words, sentence</a:t>
            </a:r>
          </a:p>
          <a:p>
            <a:r>
              <a:rPr lang="en-US" sz="2400" dirty="0" smtClean="0"/>
              <a:t>Check the summary and check if you understanding.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2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Scanning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searching for a single bit of information.  More locating skill than a reading skill.</a:t>
            </a:r>
          </a:p>
          <a:p>
            <a:r>
              <a:rPr lang="en-US" dirty="0" smtClean="0"/>
              <a:t>Search for Telephone number</a:t>
            </a:r>
          </a:p>
          <a:p>
            <a:r>
              <a:rPr lang="en-US" dirty="0" smtClean="0"/>
              <a:t>Point out specific details</a:t>
            </a:r>
          </a:p>
          <a:p>
            <a:r>
              <a:rPr lang="en-US" dirty="0" smtClean="0"/>
              <a:t>Move quickly and aggressive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59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254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11</vt:lpstr>
      <vt:lpstr>What is your reading rate?</vt:lpstr>
      <vt:lpstr>How fast should you read?</vt:lpstr>
      <vt:lpstr>How do faster readers maintain a better reading rate?</vt:lpstr>
      <vt:lpstr>What are some techniques for faster reading?</vt:lpstr>
      <vt:lpstr>Skimming</vt:lpstr>
      <vt:lpstr>Scanning</vt:lpstr>
    </vt:vector>
  </TitlesOfParts>
  <Company>CGC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Erickson,Sansanee</dc:creator>
  <cp:lastModifiedBy>Erickson,Sansanee</cp:lastModifiedBy>
  <cp:revision>3</cp:revision>
  <dcterms:created xsi:type="dcterms:W3CDTF">2012-06-27T18:51:29Z</dcterms:created>
  <dcterms:modified xsi:type="dcterms:W3CDTF">2012-06-27T19:10:44Z</dcterms:modified>
</cp:coreProperties>
</file>